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1" r:id="rId3"/>
    <p:sldId id="269" r:id="rId4"/>
    <p:sldId id="263" r:id="rId5"/>
    <p:sldId id="256" r:id="rId6"/>
    <p:sldId id="257" r:id="rId7"/>
    <p:sldId id="258" r:id="rId8"/>
    <p:sldId id="268" r:id="rId9"/>
    <p:sldId id="260" r:id="rId10"/>
    <p:sldId id="261" r:id="rId11"/>
    <p:sldId id="262" r:id="rId12"/>
    <p:sldId id="265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048707027" initials="9" lastIdx="5" clrIdx="0">
    <p:extLst>
      <p:ext uri="{19B8F6BF-5375-455C-9EA6-DF929625EA0E}">
        <p15:presenceInfo xmlns="" xmlns:p15="http://schemas.microsoft.com/office/powerpoint/2012/main" userId="8d0fa33db98b62bb" providerId="Windows Live"/>
      </p:ext>
    </p:extLst>
  </p:cmAuthor>
  <p:cmAuthor id="2" name="Unknown User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0643"/>
    <a:srgbClr val="063AE2"/>
    <a:srgbClr val="6318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t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4400" dirty="0" smtClean="0">
                <a:solidFill>
                  <a:schemeClr val="accent4"/>
                </a:solidFill>
              </a:rPr>
              <a:t>REHABILITATION PSYCHOLOGY</a:t>
            </a:r>
            <a:endParaRPr lang="en-US" sz="4400" dirty="0">
              <a:solidFill>
                <a:schemeClr val="accent4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8" y="1787857"/>
            <a:ext cx="5205562" cy="497119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87857"/>
            <a:ext cx="4860925" cy="5070143"/>
          </a:xfrm>
        </p:spPr>
      </p:pic>
    </p:spTree>
    <p:extLst>
      <p:ext uri="{BB962C8B-B14F-4D97-AF65-F5344CB8AC3E}">
        <p14:creationId xmlns:p14="http://schemas.microsoft.com/office/powerpoint/2010/main" xmlns="" val="35286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80768-C1F2-2242-9A1E-C35023D7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381" y="354852"/>
            <a:ext cx="7657354" cy="130735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ASSESSMENT </a:t>
            </a:r>
            <a:r>
              <a:rPr lang="en-GB" b="1" dirty="0">
                <a:solidFill>
                  <a:srgbClr val="7030A0"/>
                </a:solidFill>
              </a:rPr>
              <a:t>AND INTERVENTION OF NEUROLOGICAL DAMAGE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206EFB9-F55E-054C-B771-62A46C7B6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086" y="2167024"/>
            <a:ext cx="3939746" cy="468979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C9B2F2-503E-FC4C-A85B-B4F5AF5C7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3236" y="2252343"/>
            <a:ext cx="5015587" cy="4519152"/>
          </a:xfrm>
        </p:spPr>
        <p:txBody>
          <a:bodyPr>
            <a:normAutofit/>
          </a:bodyPr>
          <a:lstStyle/>
          <a:p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disorder of the nervous system.</a:t>
            </a:r>
          </a:p>
          <a:p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neurologically Impaired individual’s ability to control  </a:t>
            </a:r>
            <a:r>
              <a:rPr lang="en-GB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breathing, phonation, </a:t>
            </a:r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resonation ,and articulatory movements.</a:t>
            </a:r>
          </a:p>
          <a:p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, surgical ,and rehabilitative specialists in the treatment of neurological disorder.</a:t>
            </a:r>
          </a:p>
          <a:p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 must evaluate the persons problem and plan a </a:t>
            </a:r>
            <a:r>
              <a:rPr lang="en-GB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strategy.</a:t>
            </a:r>
            <a:endParaRPr lang="en-US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9B702-76F5-9041-8AA4-66CFD51A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8364"/>
            <a:ext cx="8596668" cy="1241946"/>
          </a:xfrm>
        </p:spPr>
        <p:txBody>
          <a:bodyPr/>
          <a:lstStyle/>
          <a:p>
            <a:r>
              <a:rPr lang="en-GB" dirty="0" smtClean="0">
                <a:solidFill>
                  <a:srgbClr val="063AE2"/>
                </a:solidFill>
              </a:rPr>
              <a:t>ASSESSMENT </a:t>
            </a:r>
            <a:r>
              <a:rPr lang="en-GB" dirty="0">
                <a:solidFill>
                  <a:srgbClr val="063AE2"/>
                </a:solidFill>
              </a:rPr>
              <a:t>AND INTERVENTION OF      LANGUAGE DISORDER</a:t>
            </a:r>
            <a:endParaRPr lang="en-US" dirty="0">
              <a:solidFill>
                <a:srgbClr val="063AE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22C91F-7368-C84C-B82B-932143AAF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8853" y="1701056"/>
            <a:ext cx="5800299" cy="4713392"/>
          </a:xfrm>
        </p:spPr>
        <p:txBody>
          <a:bodyPr>
            <a:normAutofit fontScale="25000" lnSpcReduction="20000"/>
          </a:bodyPr>
          <a:lstStyle/>
          <a:p>
            <a:r>
              <a:rPr lang="en-GB" sz="8000" i="1" dirty="0">
                <a:solidFill>
                  <a:srgbClr val="6C0643"/>
                </a:solidFill>
              </a:rPr>
              <a:t>It involves the processing of linguistic information.</a:t>
            </a:r>
          </a:p>
          <a:p>
            <a:r>
              <a:rPr lang="en-GB" sz="8000" i="1" dirty="0">
                <a:solidFill>
                  <a:srgbClr val="6C0643"/>
                </a:solidFill>
              </a:rPr>
              <a:t>Out of 3 one must consider :</a:t>
            </a:r>
          </a:p>
          <a:p>
            <a:pPr>
              <a:buFont typeface="+mj-lt"/>
              <a:buAutoNum type="arabicPeriod"/>
            </a:pPr>
            <a:r>
              <a:rPr lang="en-GB" sz="8000" i="1" dirty="0">
                <a:solidFill>
                  <a:srgbClr val="6C0643"/>
                </a:solidFill>
              </a:rPr>
              <a:t>What the child talks about and should be taught to talk about</a:t>
            </a:r>
          </a:p>
          <a:p>
            <a:pPr>
              <a:buFont typeface="+mj-lt"/>
              <a:buAutoNum type="arabicPeriod"/>
            </a:pPr>
            <a:r>
              <a:rPr lang="en-GB" sz="8000" i="1" dirty="0">
                <a:solidFill>
                  <a:srgbClr val="6C0643"/>
                </a:solidFill>
              </a:rPr>
              <a:t>How the child talks about things and he or she could be taught to speak of those things more intelligibly.</a:t>
            </a:r>
          </a:p>
          <a:p>
            <a:pPr>
              <a:buFont typeface="+mj-lt"/>
              <a:buAutoNum type="arabicPeriod"/>
            </a:pPr>
            <a:r>
              <a:rPr lang="en-GB" sz="8000" i="1" dirty="0">
                <a:solidFill>
                  <a:srgbClr val="6C0643"/>
                </a:solidFill>
              </a:rPr>
              <a:t>How the child uses language and how his or her use of it, the purposes of communication and socialization more effectively.</a:t>
            </a:r>
          </a:p>
          <a:p>
            <a:r>
              <a:rPr lang="en-GB" sz="8000" i="1" dirty="0">
                <a:solidFill>
                  <a:srgbClr val="6C0643"/>
                </a:solidFill>
              </a:rPr>
              <a:t>Language interventions must occur in the child’s natural environment and involve parents and classroom teachers ,not just the speech language pathologist.</a:t>
            </a:r>
          </a:p>
          <a:p>
            <a:endParaRPr lang="en-US" dirty="0"/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xmlns="" id="{74B25874-DB69-314B-B043-821E11133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680" y="1828800"/>
            <a:ext cx="4184650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5BD28-C204-EE4D-A283-070622C4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3236"/>
            <a:ext cx="8596668" cy="189735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28F79C-E1CE-C149-9BB1-262E2BDE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7127"/>
            <a:ext cx="10738812" cy="4862946"/>
          </a:xfrm>
        </p:spPr>
        <p:txBody>
          <a:bodyPr>
            <a:noAutofit/>
          </a:bodyPr>
          <a:lstStyle/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Language disorder children obviously have not learned in the normal way and since research is beginning to indicate that different sequences of learning may be more effective.</a:t>
            </a:r>
          </a:p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Language disorders is based on the Presumed cause or related conditions.</a:t>
            </a:r>
          </a:p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Parents of preschool children may refer their child for assessment if he or she has speech that is really difficult to understand.</a:t>
            </a:r>
          </a:p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And also the normal speech is characterised by some interruption in speech flow, </a:t>
            </a:r>
          </a:p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Advances in the diagnosis of young stutterers have made possible the distinction between children who will outgrow the </a:t>
            </a:r>
            <a:r>
              <a:rPr lang="en-GB" sz="2400" i="1" dirty="0" err="1">
                <a:solidFill>
                  <a:schemeClr val="tx2">
                    <a:lumMod val="75000"/>
                  </a:schemeClr>
                </a:solidFill>
              </a:rPr>
              <a:t>disfluency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 without intervention and children who will require therapy.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BA4A-D07B-D24F-ABC4-BD712BEE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</a:t>
            </a:r>
            <a:r>
              <a:rPr lang="en-GB" dirty="0" smtClean="0"/>
              <a:t>       </a:t>
            </a:r>
            <a:r>
              <a:rPr lang="en-GB" sz="5400" dirty="0">
                <a:solidFill>
                  <a:schemeClr val="accent5"/>
                </a:solidFill>
              </a:rPr>
              <a:t>REFERENCES</a:t>
            </a:r>
            <a:endParaRPr lang="en-US" sz="5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A860F5-9AAA-4446-8999-CB064F73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Hallahan</a:t>
            </a:r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D.P &amp; Kauffman , T.M.,1988. Exceptional children .prentice Hall ,  </a:t>
            </a:r>
          </a:p>
          <a:p>
            <a:pPr marL="0" indent="0">
              <a:buNone/>
            </a:pPr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Englewood cliffs , New Jersey.</a:t>
            </a: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www.https</a:t>
            </a:r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://</a:t>
            </a:r>
            <a:r>
              <a:rPr lang="en-GB" sz="3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in.pintrest</a:t>
            </a:r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.com.</a:t>
            </a: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 www- usr.edu/ interventions of speech and language disorder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  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1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2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E70729-4083-3443-AD91-A5BE4037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6413"/>
            <a:ext cx="8596668" cy="489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                      </a:t>
            </a:r>
          </a:p>
          <a:p>
            <a:pPr marL="0" indent="0">
              <a:buNone/>
            </a:pPr>
            <a:r>
              <a:rPr lang="en-GB" sz="4400" dirty="0"/>
              <a:t> </a:t>
            </a:r>
            <a:r>
              <a:rPr lang="en-GB" sz="4400" dirty="0" smtClean="0"/>
              <a:t>      </a:t>
            </a:r>
            <a:r>
              <a:rPr lang="en-GB" sz="3600" b="1" dirty="0" smtClean="0">
                <a:solidFill>
                  <a:srgbClr val="002060"/>
                </a:solidFill>
              </a:rPr>
              <a:t>TOPIC </a:t>
            </a:r>
            <a:r>
              <a:rPr lang="en-GB" sz="3600" b="1" dirty="0">
                <a:solidFill>
                  <a:srgbClr val="002060"/>
                </a:solidFill>
              </a:rPr>
              <a:t>:INTERVENTIONS OF </a:t>
            </a:r>
            <a:r>
              <a:rPr lang="en-GB" sz="3600" b="1" dirty="0" smtClean="0">
                <a:solidFill>
                  <a:srgbClr val="002060"/>
                </a:solidFill>
              </a:rPr>
              <a:t>   SPEECH </a:t>
            </a:r>
            <a:r>
              <a:rPr lang="en-GB" sz="3600" b="1" dirty="0">
                <a:solidFill>
                  <a:srgbClr val="002060"/>
                </a:solidFill>
              </a:rPr>
              <a:t>AND </a:t>
            </a:r>
            <a:r>
              <a:rPr lang="en-GB" sz="3600" b="1" dirty="0" smtClean="0">
                <a:solidFill>
                  <a:srgbClr val="002060"/>
                </a:solidFill>
              </a:rPr>
              <a:t> LANGUAGE </a:t>
            </a:r>
            <a:r>
              <a:rPr lang="en-GB" sz="3600" b="1" dirty="0">
                <a:solidFill>
                  <a:srgbClr val="002060"/>
                </a:solidFill>
              </a:rPr>
              <a:t>DISORDER</a:t>
            </a:r>
            <a:r>
              <a:rPr lang="en-GB" sz="3600" dirty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r>
              <a:rPr lang="en-GB" dirty="0"/>
              <a:t>       </a:t>
            </a:r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B1846-26DC-794A-8326-17D935D7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759"/>
            <a:ext cx="8596668" cy="80208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CONTENTS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604B2-08A9-9548-875C-42B7B5B3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99" y="1411683"/>
            <a:ext cx="8596668" cy="4307541"/>
          </a:xfrm>
        </p:spPr>
        <p:txBody>
          <a:bodyPr>
            <a:normAutofit/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DISORDER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INTERVENTION OF SPEECH DISORDER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INTERVENTION OF ARTICULATION DISORDER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ASSESSMEMT AND INTERVENTION OF FLUENCY DISORDER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INTERVENTION OF NEUROLOGICAL DAMAGE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INTERVENTION OF LANGUAGE DISORDER</a:t>
            </a:r>
          </a:p>
          <a:p>
            <a:r>
              <a:rPr lang="en-GB" sz="20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GB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endParaRPr lang="en-GB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2012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8D60C-2DD7-3E44-AFD9-A19DAB84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                </a:t>
            </a:r>
            <a:r>
              <a:rPr lang="en-GB" sz="5400" dirty="0">
                <a:solidFill>
                  <a:srgbClr val="00B0F0"/>
                </a:solidFill>
              </a:rPr>
              <a:t>INTRODUCTION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BFE472-B22B-6446-A824-CB528B87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i="1" dirty="0"/>
          </a:p>
          <a:p>
            <a:r>
              <a:rPr lang="en-GB" i="1" dirty="0"/>
              <a:t>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disorders include disorders of voice, articulation, and fluency.</a:t>
            </a:r>
          </a:p>
          <a:p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for voice problems usually involves 4  steps when the problem is misuse or abuse of the voice.</a:t>
            </a:r>
          </a:p>
          <a:p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intervention program will depend on the child’s age ,other developmental characteristics ,and the type and consistency of the articulatory disorders.</a:t>
            </a:r>
          </a:p>
          <a:p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interventions plan must take into consideration the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content, from and use of language.</a:t>
            </a:r>
            <a:endParaRPr lang="en-GB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4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8B70-989E-E04A-90E4-586B4198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657" y="215669"/>
            <a:ext cx="7278842" cy="929737"/>
          </a:xfrm>
        </p:spPr>
        <p:txBody>
          <a:bodyPr/>
          <a:lstStyle/>
          <a:p>
            <a:r>
              <a:rPr lang="en-GB" dirty="0"/>
              <a:t>    </a:t>
            </a:r>
            <a:r>
              <a:rPr lang="en-GB" dirty="0" smtClean="0"/>
              <a:t> </a:t>
            </a:r>
            <a:r>
              <a:rPr lang="en-GB" sz="4800" dirty="0">
                <a:solidFill>
                  <a:srgbClr val="6C0643"/>
                </a:solidFill>
              </a:rPr>
              <a:t>SPEECH </a:t>
            </a:r>
            <a:r>
              <a:rPr lang="en-GB" sz="4800" dirty="0" smtClean="0">
                <a:solidFill>
                  <a:srgbClr val="6C0643"/>
                </a:solidFill>
              </a:rPr>
              <a:t>DISORDER</a:t>
            </a:r>
            <a:endParaRPr lang="en-US" sz="4800" dirty="0">
              <a:solidFill>
                <a:srgbClr val="6C064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3A3CBEE-1133-5449-AA09-70B545C76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0148" y="1145406"/>
            <a:ext cx="6104010" cy="831104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DEFINITION OF SPEECH DISORDER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2BD6200-26FA-9E40-847F-16E2E2C00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63090" y="2334559"/>
            <a:ext cx="4185617" cy="3304117"/>
          </a:xfrm>
        </p:spPr>
        <p:txBody>
          <a:bodyPr/>
          <a:lstStyle/>
          <a:p>
            <a:r>
              <a:rPr lang="en-GB" i="1" dirty="0">
                <a:solidFill>
                  <a:schemeClr val="tx2"/>
                </a:solidFill>
              </a:rPr>
              <a:t>“It is a condition in which a person has problems creating or forming speech sounds needed to communicate with others”.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There are 3 common speech disorders:</a:t>
            </a: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chemeClr val="tx2"/>
                </a:solidFill>
              </a:rPr>
              <a:t>Articulation disorder</a:t>
            </a: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chemeClr val="tx2"/>
                </a:solidFill>
              </a:rPr>
              <a:t>Fluency disorder</a:t>
            </a: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chemeClr val="tx2"/>
                </a:solidFill>
              </a:rPr>
              <a:t>Voice disorder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BFA858A8-06AD-694C-A559-C79AD6DCF3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332" y="2082426"/>
            <a:ext cx="3546536" cy="39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4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D904F-E2A1-CC4A-8FE1-43E56808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90" y="264085"/>
            <a:ext cx="8596668" cy="1286062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ASSESSMENT AND INTERVENTIONS OF SPEECH DISORDER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6445F6-9E7C-084A-AA6E-272AF7BD2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7390" y="1930401"/>
            <a:ext cx="8246795" cy="4927599"/>
          </a:xfrm>
        </p:spPr>
        <p:txBody>
          <a:bodyPr>
            <a:normAutofit/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children are screened for speech and language disorder.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speech language pathologist is on the lookout for problems in voice quality, </a:t>
            </a:r>
            <a:r>
              <a:rPr lang="en-GB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resonance, pitch </a:t>
            </a: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loudness.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report may indicate that surgery or other treatment is needed because of a growth or infection.</a:t>
            </a:r>
          </a:p>
          <a:p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for voice problems usually involves these steps when the problem is misuse or abuse of the voice</a:t>
            </a:r>
          </a:p>
          <a:p>
            <a:pPr>
              <a:buFont typeface="+mj-lt"/>
              <a:buAutoNum type="arabicPeriod"/>
            </a:pP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vocal misuses and abuses.</a:t>
            </a:r>
          </a:p>
          <a:p>
            <a:pPr>
              <a:buFont typeface="+mj-lt"/>
              <a:buAutoNum type="arabicPeriod"/>
            </a:pP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vocal misuses and abuses.</a:t>
            </a:r>
          </a:p>
          <a:p>
            <a:pPr>
              <a:buFont typeface="+mj-lt"/>
              <a:buAutoNum type="arabicPeriod"/>
            </a:pP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with the patient for the best voice he or she can produce.</a:t>
            </a:r>
          </a:p>
          <a:p>
            <a:pPr>
              <a:buFont typeface="+mj-lt"/>
              <a:buAutoNum type="arabicPeriod"/>
            </a:pP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 various approaches to maintain the optimum voice.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F832B-A98E-214E-87D0-ED92CAD2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SSESSMENT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INTERVENTIONS OF ARTICULATION DISORDER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064EB6-4BBA-8945-A823-C57A228E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 specific types of sounds.</a:t>
            </a:r>
          </a:p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: speech therapy.</a:t>
            </a:r>
          </a:p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of preschool children may refer their child for assessment if he or she has speech that is difficult to understand.</a:t>
            </a:r>
          </a:p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- language  pathologist will assess not only phonological characteristics , but also the child’s social and developmental </a:t>
            </a: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history, hearing, 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language </a:t>
            </a: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ability, and 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mechanism.</a:t>
            </a:r>
          </a:p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for a child who has severely  delayed speech usually begins in the preschool or early elementary grades.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B273B41-CED1-AE43-A28A-82C2C5DA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8991"/>
            <a:ext cx="8596668" cy="5072371"/>
          </a:xfrm>
        </p:spPr>
        <p:txBody>
          <a:bodyPr>
            <a:norm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children's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adults are sometimes seek help for themselves when their speech draws negative attention.</a:t>
            </a:r>
          </a:p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or not to include the child in an intervention program will depend on many things they are:</a:t>
            </a:r>
          </a:p>
          <a:p>
            <a:pPr>
              <a:buFont typeface="+mj-lt"/>
              <a:buAutoNum type="arabicPeriod"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Child’s age</a:t>
            </a:r>
          </a:p>
          <a:p>
            <a:pPr>
              <a:buFont typeface="+mj-lt"/>
              <a:buAutoNum type="arabicPeriod"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developmental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GB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type and consistency of the articulatory errors.</a:t>
            </a:r>
          </a:p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are reliably produced correctly in a clinical setting ,the focus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 to transfer of the training to the everyday environment.</a:t>
            </a:r>
            <a:endParaRPr lang="en-US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A1B57-2B09-ED46-B4BC-35FB21AF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7" y="309349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ASSESMENTS AND INTERVENTION OF FLUENCY DISORDER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1369486-83D8-CC4B-AD12-8E0F5BD51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4239559" cy="444201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6EB3A1-6C24-AF44-89EC-C3F5F1C68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074461"/>
            <a:ext cx="7368822" cy="3966902"/>
          </a:xfrm>
        </p:spPr>
        <p:txBody>
          <a:bodyPr>
            <a:noAutofit/>
          </a:bodyPr>
          <a:lstStyle/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too must be an 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efforts.</a:t>
            </a:r>
          </a:p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Dentists, Audiologists, 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Psychologist, and 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–language pathologists are part of the team required for adequate assessment and interventions.</a:t>
            </a:r>
          </a:p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who has an 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facial 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 will be similar in many respects to work with children , who have phonological voice or other disorder.</a:t>
            </a:r>
          </a:p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defect of the speech mechanism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821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        REHABILITATION PSYCHOLOGY</vt:lpstr>
      <vt:lpstr>Slide 2</vt:lpstr>
      <vt:lpstr>                CONTENTS</vt:lpstr>
      <vt:lpstr>                INTRODUCTION</vt:lpstr>
      <vt:lpstr>     SPEECH DISORDER</vt:lpstr>
      <vt:lpstr>ASSESSMENT AND INTERVENTIONS OF SPEECH DISORDER</vt:lpstr>
      <vt:lpstr>ASSESSMENT AND INTERVENTIONS OF ARTICULATION DISORDER</vt:lpstr>
      <vt:lpstr>Slide 8</vt:lpstr>
      <vt:lpstr>ASSESMENTS AND INTERVENTION OF FLUENCY DISORDER</vt:lpstr>
      <vt:lpstr>ASSESSMENT AND INTERVENTION OF NEUROLOGICAL DAMAGE</vt:lpstr>
      <vt:lpstr>ASSESSMENT AND INTERVENTION OF      LANGUAGE DISORDER</vt:lpstr>
      <vt:lpstr>                CONCLUSION</vt:lpstr>
      <vt:lpstr>                    REFERENCES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DSORDER</dc:title>
  <dc:creator>KEETUMEETU</dc:creator>
  <cp:lastModifiedBy>acer</cp:lastModifiedBy>
  <cp:revision>21</cp:revision>
  <dcterms:modified xsi:type="dcterms:W3CDTF">2019-08-01T05:39:39Z</dcterms:modified>
</cp:coreProperties>
</file>